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61263" cy="10693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ato Heavy" panose="020B0604020202020204" charset="0"/>
      <p:bold r:id="rId9"/>
      <p:boldItalic r:id="rId10"/>
    </p:embeddedFont>
    <p:embeddedFont>
      <p:font typeface="Lato" panose="020B0604020202020204" charset="0"/>
      <p:regular r:id="rId11"/>
      <p:bold r:id="rId12"/>
      <p:italic r:id="rId13"/>
      <p:boldItalic r:id="rId14"/>
    </p:embeddedFont>
  </p:embeddedFontLst>
  <p:defaultTextStyle>
    <a:defPPr>
      <a:defRPr lang="pl-PL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3"/>
    <a:srgbClr val="94C24A"/>
    <a:srgbClr val="D9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82" y="-66"/>
      </p:cViewPr>
      <p:guideLst>
        <p:guide orient="horz" pos="3368"/>
        <p:guide pos="2382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DC14-1932-49D5-BEEF-6DB3531268C3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2177-DD6B-43AC-9565-0AF9C979BC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74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2177-DD6B-43AC-9565-0AF9C979BC79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2177-DD6B-43AC-9565-0AF9C979BC79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67095" y="3321888"/>
            <a:ext cx="6427074" cy="22921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481916" y="428233"/>
            <a:ext cx="1701284" cy="91240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78063" y="428233"/>
            <a:ext cx="4977831" cy="91240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78063" y="2495129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43642" y="2495129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841019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841019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8065" y="425757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56245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78065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6CD31-F300-4A56-9B24-AC4D2BD79A4A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z rogami zaokrąglonymi po przekątnej 38"/>
          <p:cNvSpPr/>
          <p:nvPr/>
        </p:nvSpPr>
        <p:spPr>
          <a:xfrm>
            <a:off x="396255" y="6930876"/>
            <a:ext cx="6732000" cy="2448272"/>
          </a:xfrm>
          <a:prstGeom prst="round2DiagRect">
            <a:avLst>
              <a:gd name="adj1" fmla="val 3439"/>
              <a:gd name="adj2" fmla="val 0"/>
            </a:avLst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54" name="Picture 30" descr="C:\Users\wlars\OneDrive\Pulpit\logo ZU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79" y="559302"/>
            <a:ext cx="1800200" cy="394910"/>
          </a:xfrm>
          <a:prstGeom prst="rect">
            <a:avLst/>
          </a:prstGeom>
          <a:noFill/>
        </p:spPr>
      </p:pic>
      <p:pic>
        <p:nvPicPr>
          <p:cNvPr id="1055" name="Picture 31" descr="C:\Users\wlars\OneDrive\Pulpit\logo Lekcj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751" y="586331"/>
            <a:ext cx="2088232" cy="295873"/>
          </a:xfrm>
          <a:prstGeom prst="rect">
            <a:avLst/>
          </a:prstGeom>
          <a:noFill/>
        </p:spPr>
      </p:pic>
      <p:pic>
        <p:nvPicPr>
          <p:cNvPr id="1057" name="Picture 33" descr="C:\Users\wlars\OneDrive\Pulpit\chorogiew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55" y="9624460"/>
            <a:ext cx="6768752" cy="618784"/>
          </a:xfrm>
          <a:prstGeom prst="rect">
            <a:avLst/>
          </a:prstGeom>
          <a:noFill/>
        </p:spPr>
      </p:pic>
      <p:pic>
        <p:nvPicPr>
          <p:cNvPr id="1059" name="Picture 35" descr="C:\Users\wlars\OneDrive\Pulpit\komiks gó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248" y="1170236"/>
            <a:ext cx="3492383" cy="2874466"/>
          </a:xfrm>
          <a:prstGeom prst="rect">
            <a:avLst/>
          </a:prstGeom>
          <a:noFill/>
        </p:spPr>
      </p:pic>
      <p:pic>
        <p:nvPicPr>
          <p:cNvPr id="1060" name="Picture 36" descr="C:\Users\wlars\OneDrive\Pulpit\komiks dó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6616" y="1026221"/>
            <a:ext cx="3486990" cy="3096344"/>
          </a:xfrm>
          <a:prstGeom prst="rect">
            <a:avLst/>
          </a:prstGeom>
          <a:noFill/>
        </p:spPr>
      </p:pic>
      <p:sp>
        <p:nvSpPr>
          <p:cNvPr id="36" name="pole tekstowe 35"/>
          <p:cNvSpPr txBox="1"/>
          <p:nvPr/>
        </p:nvSpPr>
        <p:spPr>
          <a:xfrm>
            <a:off x="396255" y="4122564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rgbClr val="009EE3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 TWOI </a:t>
            </a:r>
            <a:br>
              <a:rPr lang="pl-PL" sz="4000" dirty="0" smtClean="0">
                <a:solidFill>
                  <a:srgbClr val="009EE3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</a:br>
            <a:r>
              <a:rPr lang="pl-PL" sz="4000" dirty="0" smtClean="0">
                <a:solidFill>
                  <a:srgbClr val="009EE3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UCZNIOWIE WIEDZĄ </a:t>
            </a:r>
          </a:p>
          <a:p>
            <a:pPr algn="ctr"/>
            <a:r>
              <a:rPr lang="pl-PL" sz="4000" dirty="0" smtClean="0">
                <a:solidFill>
                  <a:srgbClr val="009EE3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O UBEZPIECZENIACH SPOŁECZNYCH?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612279" y="7116410"/>
            <a:ext cx="626469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ZGŁOŚ SIĘ </a:t>
            </a:r>
            <a:r>
              <a:rPr lang="pl-PL" sz="1200" b="1" dirty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do projektu edukacyjnego „Lekcje z ZUS”</a:t>
            </a:r>
          </a:p>
          <a:p>
            <a:pPr algn="ctr"/>
            <a:r>
              <a:rPr lang="pl-PL" sz="1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ZACHĘĆ </a:t>
            </a:r>
            <a:r>
              <a:rPr lang="pl-PL" sz="1200" b="1" dirty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uczniów do udziału w Olimpiadzie</a:t>
            </a:r>
          </a:p>
          <a:p>
            <a:pPr algn="ctr"/>
            <a:r>
              <a:rPr lang="pl-PL" sz="1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ZDOBĄDŹCIE</a:t>
            </a:r>
            <a:r>
              <a:rPr lang="pl-PL" sz="1200" b="1" dirty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nagrody dla siebie (np. czytniki e-booków) i szkoły (laptopy i rzutniki)</a:t>
            </a:r>
          </a:p>
          <a:p>
            <a:pPr algn="ctr"/>
            <a:r>
              <a:rPr lang="pl-PL" sz="12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SKONTAKTUJ SIĘ </a:t>
            </a:r>
            <a:r>
              <a:rPr lang="pl-PL" sz="1200" b="1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z </a:t>
            </a:r>
            <a:r>
              <a:rPr lang="pl-PL" sz="1200" b="1" dirty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koordynatorem projektu z Twojego regionu, jego dane kontaktowe znajdziesz na </a:t>
            </a:r>
            <a:r>
              <a:rPr lang="pl-PL" sz="1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www.zus.pl/edukacja</a:t>
            </a:r>
          </a:p>
          <a:p>
            <a:pPr algn="ctr"/>
            <a:r>
              <a:rPr lang="pl-PL" sz="1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DOWIEDZ SIĘ </a:t>
            </a:r>
            <a:r>
              <a:rPr lang="pl-PL" sz="1200" b="1" dirty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więcej o „Lekcjach z ZUS” i Olimpiadzie na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www.zus.pl/edukacja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YouTube: </a:t>
            </a:r>
            <a:r>
              <a:rPr lang="de-DE" sz="1200" dirty="0" err="1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Elektroniczny</a:t>
            </a:r>
            <a:r>
              <a:rPr lang="de-DE" sz="12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ZUS</a:t>
            </a:r>
          </a:p>
          <a:p>
            <a:pPr algn="ctr"/>
            <a:r>
              <a:rPr lang="pl-PL" sz="1200" dirty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Facebook: </a:t>
            </a:r>
            <a:r>
              <a:rPr lang="pl-PL" sz="1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Olimpiada Warto wiedzieć więcej o ubezpieczeniach</a:t>
            </a:r>
          </a:p>
          <a:p>
            <a:pPr algn="ctr"/>
            <a:endParaRPr lang="de-DE" sz="1000" dirty="0" smtClean="0">
              <a:solidFill>
                <a:srgbClr val="00000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ctr"/>
            <a:r>
              <a:rPr lang="pl-PL" sz="900" b="1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Projekt pod patronatem Ministerstwa Rodziny, Pracy i Polityki Społecznej oraz Ministerstwa Edukacji Narodowej</a:t>
            </a:r>
            <a:endParaRPr lang="pl-PL" sz="1100" b="1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684287" y="9811196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1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www.zus.pl/edukacja</a:t>
            </a:r>
            <a:endParaRPr lang="pl-PL" sz="1100" b="1" spc="10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 rogami zaokrąglonymi po przekątnej 13"/>
          <p:cNvSpPr/>
          <p:nvPr/>
        </p:nvSpPr>
        <p:spPr>
          <a:xfrm>
            <a:off x="396255" y="6714852"/>
            <a:ext cx="6732000" cy="2736304"/>
          </a:xfrm>
          <a:prstGeom prst="round2DiagRect">
            <a:avLst>
              <a:gd name="adj1" fmla="val 3439"/>
              <a:gd name="adj2" fmla="val 0"/>
            </a:avLst>
          </a:prstGeom>
          <a:solidFill>
            <a:srgbClr val="94C24A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z rogami zaokrąglonymi po przekątnej 12"/>
          <p:cNvSpPr/>
          <p:nvPr/>
        </p:nvSpPr>
        <p:spPr>
          <a:xfrm>
            <a:off x="396255" y="1326183"/>
            <a:ext cx="6732000" cy="2952328"/>
          </a:xfrm>
          <a:prstGeom prst="round2DiagRect">
            <a:avLst>
              <a:gd name="adj1" fmla="val 3439"/>
              <a:gd name="adj2" fmla="val 0"/>
            </a:avLst>
          </a:prstGeom>
          <a:solidFill>
            <a:srgbClr val="D9E5E0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54" name="Picture 30" descr="C:\Users\wlars\OneDrive\Pulpit\logo ZU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79" y="559302"/>
            <a:ext cx="1800200" cy="394910"/>
          </a:xfrm>
          <a:prstGeom prst="rect">
            <a:avLst/>
          </a:prstGeom>
          <a:noFill/>
        </p:spPr>
      </p:pic>
      <p:pic>
        <p:nvPicPr>
          <p:cNvPr id="1055" name="Picture 31" descr="C:\Users\wlars\OneDrive\Pulpit\logo Lekcj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751" y="586331"/>
            <a:ext cx="2088232" cy="295873"/>
          </a:xfrm>
          <a:prstGeom prst="rect">
            <a:avLst/>
          </a:prstGeom>
          <a:noFill/>
        </p:spPr>
      </p:pic>
      <p:pic>
        <p:nvPicPr>
          <p:cNvPr id="1057" name="Picture 33" descr="C:\Users\wlars\OneDrive\Pulpit\chorogiew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55" y="9624460"/>
            <a:ext cx="6768752" cy="618784"/>
          </a:xfrm>
          <a:prstGeom prst="rect">
            <a:avLst/>
          </a:prstGeom>
          <a:noFill/>
        </p:spPr>
      </p:pic>
      <p:sp>
        <p:nvSpPr>
          <p:cNvPr id="36" name="pole tekstowe 35"/>
          <p:cNvSpPr txBox="1"/>
          <p:nvPr/>
        </p:nvSpPr>
        <p:spPr>
          <a:xfrm>
            <a:off x="396255" y="4447178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009A3E"/>
                </a:solidFill>
                <a:latin typeface="Lato Heavy"/>
              </a:rPr>
              <a:t>TRZY LITERY, </a:t>
            </a:r>
          </a:p>
          <a:p>
            <a:pPr algn="ctr"/>
            <a:r>
              <a:rPr lang="pl-PL" sz="4400" dirty="0" smtClean="0">
                <a:solidFill>
                  <a:srgbClr val="009A3E"/>
                </a:solidFill>
                <a:latin typeface="Lato Heavy"/>
              </a:rPr>
              <a:t>KTÓRE CHRONIĄ </a:t>
            </a:r>
          </a:p>
          <a:p>
            <a:pPr algn="ctr"/>
            <a:r>
              <a:rPr lang="pl-PL" sz="4400" dirty="0" smtClean="0">
                <a:solidFill>
                  <a:srgbClr val="009A3E"/>
                </a:solidFill>
                <a:latin typeface="Lato Heavy"/>
              </a:rPr>
              <a:t>TWOJE CZTERY</a:t>
            </a:r>
            <a:endParaRPr lang="pl-PL" sz="4400" dirty="0" smtClean="0">
              <a:solidFill>
                <a:srgbClr val="009EE3"/>
              </a:solidFill>
              <a:latin typeface="Lato Heavy" pitchFamily="34" charset="0"/>
              <a:ea typeface="Lato Heavy" pitchFamily="34" charset="0"/>
              <a:cs typeface="Lato Heavy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612279" y="6858868"/>
            <a:ext cx="626469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FFED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DZIEWCZYNO, CHŁOPAKU, CZY ZNASZ PROJEKT </a:t>
            </a:r>
            <a:r>
              <a:rPr lang="pl-PL" sz="14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„LEKCJE Z ZUS”</a:t>
            </a:r>
            <a:r>
              <a:rPr lang="pl-PL" sz="1400" b="1" dirty="0" smtClean="0">
                <a:solidFill>
                  <a:srgbClr val="FFED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? 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WEŹ</a:t>
            </a:r>
            <a:r>
              <a:rPr lang="pl-PL" sz="1400" b="1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udział w Olimpiadzie 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ZDOBĄDŹ </a:t>
            </a:r>
            <a:r>
              <a:rPr lang="pl-PL" sz="1400" b="1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nagrody: 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• indeksy i punkty w rekrutacji na uczelnie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• laptopy, tablety, czytniki e-booków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DOWIEDZ SIĘ </a:t>
            </a:r>
            <a:r>
              <a:rPr lang="pl-PL" sz="1400" b="1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więcej o „Lekcjach z ZUS” i Olimpiadzie na 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www.zus.pl/edukacja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POWIEDZ </a:t>
            </a:r>
            <a:r>
              <a:rPr lang="pl-PL" sz="1400" b="1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swojemu nauczycielowi o projekcie edukacyjnym</a:t>
            </a:r>
          </a:p>
          <a:p>
            <a:pPr algn="ctr"/>
            <a:r>
              <a:rPr lang="de-DE" sz="1400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YouTube: </a:t>
            </a:r>
            <a:r>
              <a:rPr lang="de-DE" sz="1400" dirty="0" err="1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Elektroniczny</a:t>
            </a:r>
            <a:r>
              <a:rPr lang="de-DE" sz="1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ZUS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Facebook: </a:t>
            </a:r>
            <a:r>
              <a:rPr lang="pl-PL" sz="1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Olimpiada Warto wiedzieć więcej o ubezpieczeniach</a:t>
            </a:r>
          </a:p>
          <a:p>
            <a:pPr algn="ctr"/>
            <a:endParaRPr lang="de-DE" sz="800" dirty="0" smtClean="0">
              <a:solidFill>
                <a:srgbClr val="00000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ctr"/>
            <a:r>
              <a:rPr lang="pl-PL" sz="900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Projekt pod patronatem Ministerstwa Rodziny, Pracy i Polityki Społecznej oraz Ministerstwa Edukacji Narodowej</a:t>
            </a:r>
            <a:endParaRPr lang="pl-PL" sz="1050" b="1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684287" y="9811196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1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www.zus.pl/edukacja</a:t>
            </a:r>
            <a:endParaRPr lang="pl-PL" sz="1100" b="1" spc="10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2052" name="Picture 4" descr="C:\Users\wlars\OneDrive\Pulpit\rysunek.png"/>
          <p:cNvPicPr>
            <a:picLocks noChangeAspect="1" noChangeArrowheads="1"/>
          </p:cNvPicPr>
          <p:nvPr/>
        </p:nvPicPr>
        <p:blipFill>
          <a:blip r:embed="rId6" cstate="print"/>
          <a:srcRect t="4837" b="20988"/>
          <a:stretch>
            <a:fillRect/>
          </a:stretch>
        </p:blipFill>
        <p:spPr bwMode="auto">
          <a:xfrm>
            <a:off x="1121619" y="1368866"/>
            <a:ext cx="5107284" cy="2909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179</Words>
  <Application>Microsoft Office PowerPoint</Application>
  <PresentationFormat>Niestandardowy</PresentationFormat>
  <Paragraphs>31</Paragraphs>
  <Slides>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Arial</vt:lpstr>
      <vt:lpstr>Calibri</vt:lpstr>
      <vt:lpstr>Lato Heavy</vt:lpstr>
      <vt:lpstr>Lato</vt:lpstr>
      <vt:lpstr>Motyw pakietu Office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Olaf Rawski</dc:creator>
  <cp:lastModifiedBy>GrzegorzW</cp:lastModifiedBy>
  <cp:revision>11</cp:revision>
  <dcterms:created xsi:type="dcterms:W3CDTF">2018-08-14T13:22:11Z</dcterms:created>
  <dcterms:modified xsi:type="dcterms:W3CDTF">2018-09-18T07:49:21Z</dcterms:modified>
</cp:coreProperties>
</file>